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3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4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9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3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3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0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3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7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7F68E-9359-4C72-A86F-87AA9A5C604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08E0-7E52-49ED-B79E-C8EBAB09FE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5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ireccionpracticas@uamerica.edu.co" TargetMode="External"/><Relationship Id="rId3" Type="http://schemas.openxmlformats.org/officeDocument/2006/relationships/hyperlink" Target="mailto:cmsierra@unal.edu.co" TargetMode="External"/><Relationship Id="rId7" Type="http://schemas.openxmlformats.org/officeDocument/2006/relationships/hyperlink" Target="mailto:ingenieriapetroleos@uamerica.edu.co" TargetMode="External"/><Relationship Id="rId12" Type="http://schemas.openxmlformats.org/officeDocument/2006/relationships/hyperlink" Target="mailto:desarrollo.profesional@elite.edu.c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scpet@uis.edu.co" TargetMode="External"/><Relationship Id="rId11" Type="http://schemas.openxmlformats.org/officeDocument/2006/relationships/hyperlink" Target="mailto:mabel.guilarte@elite.edu.co" TargetMode="External"/><Relationship Id="rId5" Type="http://schemas.openxmlformats.org/officeDocument/2006/relationships/hyperlink" Target="mailto:fcalvete@uis.edu.co" TargetMode="External"/><Relationship Id="rId10" Type="http://schemas.openxmlformats.org/officeDocument/2006/relationships/hyperlink" Target="mailto:haymora@usco.edu.co" TargetMode="External"/><Relationship Id="rId4" Type="http://schemas.openxmlformats.org/officeDocument/2006/relationships/hyperlink" Target="mailto:Practicasfm_med@unal.edu.co" TargetMode="External"/><Relationship Id="rId9" Type="http://schemas.openxmlformats.org/officeDocument/2006/relationships/hyperlink" Target="mailto:fescobar@usco.edu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839248E-FEAB-49AA-824D-B561EAF12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4142" y="110534"/>
            <a:ext cx="8598089" cy="412609"/>
          </a:xfrm>
        </p:spPr>
        <p:txBody>
          <a:bodyPr>
            <a:noAutofit/>
          </a:bodyPr>
          <a:lstStyle/>
          <a:p>
            <a:pPr lvl="0"/>
            <a:r>
              <a:rPr lang="es-CO" sz="2800" b="1" dirty="0" smtClean="0">
                <a:solidFill>
                  <a:srgbClr val="002060"/>
                </a:solidFill>
              </a:rPr>
              <a:t>CONTACTOS PARA PRACTICAS DE VACACIONES EN LAS FACULTADES DE INGENIERIA DE PETROLEOS</a:t>
            </a:r>
            <a:endParaRPr lang="es-CO" sz="2800" b="1" dirty="0">
              <a:solidFill>
                <a:srgbClr val="002060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5E1F427-EA98-4130-A0F7-0C196FFA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2570" cy="1046286"/>
          </a:xfrm>
          <a:prstGeom prst="rect">
            <a:avLst/>
          </a:prstGeom>
        </p:spPr>
      </p:pic>
      <p:graphicFrame>
        <p:nvGraphicFramePr>
          <p:cNvPr id="6" name="Tabla 12">
            <a:extLst>
              <a:ext uri="{FF2B5EF4-FFF2-40B4-BE49-F238E27FC236}">
                <a16:creationId xmlns:a16="http://schemas.microsoft.com/office/drawing/2014/main" id="{B41A208D-436F-4EF6-AF0E-2973A77D8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644066"/>
              </p:ext>
            </p:extLst>
          </p:nvPr>
        </p:nvGraphicFramePr>
        <p:xfrm>
          <a:off x="614147" y="923214"/>
          <a:ext cx="10890914" cy="5934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435">
                  <a:extLst>
                    <a:ext uri="{9D8B030D-6E8A-4147-A177-3AD203B41FA5}">
                      <a16:colId xmlns:a16="http://schemas.microsoft.com/office/drawing/2014/main" val="1994675017"/>
                    </a:ext>
                  </a:extLst>
                </a:gridCol>
                <a:gridCol w="5001463">
                  <a:extLst>
                    <a:ext uri="{9D8B030D-6E8A-4147-A177-3AD203B41FA5}">
                      <a16:colId xmlns:a16="http://schemas.microsoft.com/office/drawing/2014/main" val="3769466051"/>
                    </a:ext>
                  </a:extLst>
                </a:gridCol>
                <a:gridCol w="3121016">
                  <a:extLst>
                    <a:ext uri="{9D8B030D-6E8A-4147-A177-3AD203B41FA5}">
                      <a16:colId xmlns:a16="http://schemas.microsoft.com/office/drawing/2014/main" val="2585791805"/>
                    </a:ext>
                  </a:extLst>
                </a:gridCol>
              </a:tblGrid>
              <a:tr h="476619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UNIVERSIDADES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REPRESENTANTES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CONTACTOS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552167"/>
                  </a:ext>
                </a:extLst>
              </a:tr>
              <a:tr h="841093">
                <a:tc>
                  <a:txBody>
                    <a:bodyPr/>
                    <a:lstStyle/>
                    <a:p>
                      <a:r>
                        <a:rPr lang="es-CO" sz="1600" dirty="0"/>
                        <a:t>Universidad Nacional de Colombia Sede Medellín – UNALMED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/>
                        <a:t>Representante - Ing. Carlos Mario Sierra Restrepo </a:t>
                      </a:r>
                      <a:r>
                        <a:rPr lang="es-CO" sz="1600" dirty="0" err="1"/>
                        <a:t>cel</a:t>
                      </a:r>
                      <a:r>
                        <a:rPr lang="es-CO" sz="1600" dirty="0"/>
                        <a:t>: 321-7753795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hlinkClick r:id="rId3"/>
                        </a:rPr>
                        <a:t>cmsierra@unal.edu.co</a:t>
                      </a:r>
                      <a:endParaRPr lang="es-CO" sz="1600" dirty="0"/>
                    </a:p>
                    <a:p>
                      <a:pPr algn="ctr"/>
                      <a:r>
                        <a:rPr lang="es-CO" sz="1600" dirty="0">
                          <a:hlinkClick r:id="rId4"/>
                        </a:rPr>
                        <a:t>practicasfm_med@unal.edu.co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121920"/>
                  </a:ext>
                </a:extLst>
              </a:tr>
              <a:tr h="832155">
                <a:tc>
                  <a:txBody>
                    <a:bodyPr/>
                    <a:lstStyle/>
                    <a:p>
                      <a:r>
                        <a:rPr lang="es-CO" sz="1600" dirty="0"/>
                        <a:t>Universidad Industrial de Santander – UIS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/>
                        <a:t>Director Escuela de Ingeniería de Petróleos - Ing. Fernando Enrique Calvete González </a:t>
                      </a:r>
                      <a:r>
                        <a:rPr lang="es-CO" sz="1600" dirty="0" err="1"/>
                        <a:t>cel</a:t>
                      </a:r>
                      <a:r>
                        <a:rPr lang="es-CO" sz="1600" dirty="0"/>
                        <a:t>: 310-7868904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Escuela Petróleos (Eugenia): 037-6454763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hlinkClick r:id="rId5"/>
                        </a:rPr>
                        <a:t>fcalvete@uis.edu.co</a:t>
                      </a:r>
                      <a:endParaRPr lang="es-CO" sz="1600" dirty="0"/>
                    </a:p>
                    <a:p>
                      <a:pPr algn="ctr"/>
                      <a:r>
                        <a:rPr lang="es-CO" sz="1600" dirty="0" smtClean="0">
                          <a:hlinkClick r:id="rId6"/>
                        </a:rPr>
                        <a:t>escpet@uis.edu.co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847298"/>
                  </a:ext>
                </a:extLst>
              </a:tr>
              <a:tr h="1345749">
                <a:tc>
                  <a:txBody>
                    <a:bodyPr/>
                    <a:lstStyle/>
                    <a:p>
                      <a:r>
                        <a:rPr lang="es-CO" sz="1600" dirty="0"/>
                        <a:t>Fundación Universidad de América - FUA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/>
                        <a:t>Director Programa Ing. De Petróleos - Ing. Juan Carlos Rodríguez Esparza</a:t>
                      </a:r>
                    </a:p>
                    <a:p>
                      <a:r>
                        <a:rPr lang="es-CO" sz="1600" dirty="0"/>
                        <a:t>Cel 320-3468132</a:t>
                      </a:r>
                    </a:p>
                    <a:p>
                      <a:r>
                        <a:rPr lang="es-CO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 de Práctica Empresarial - Dr. Leonardo </a:t>
                      </a:r>
                      <a:r>
                        <a:rPr lang="es-CO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Rodríguez  </a:t>
                      </a:r>
                      <a:r>
                        <a:rPr lang="es-CO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</a:t>
                      </a:r>
                      <a:r>
                        <a:rPr lang="es-CO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300-2161086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hlinkClick r:id="rId7"/>
                        </a:rPr>
                        <a:t>ingenieriapetroleos@uamerica.edu.co</a:t>
                      </a:r>
                      <a:endParaRPr lang="es-CO" sz="1600" dirty="0"/>
                    </a:p>
                    <a:p>
                      <a:pPr algn="ctr"/>
                      <a:r>
                        <a:rPr lang="es-CO" sz="1600" dirty="0" smtClean="0">
                          <a:hlinkClick r:id="rId8"/>
                        </a:rPr>
                        <a:t>direccionpracticas@uamerica.edu.co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182158"/>
                  </a:ext>
                </a:extLst>
              </a:tr>
              <a:tr h="1345749">
                <a:tc>
                  <a:txBody>
                    <a:bodyPr/>
                    <a:lstStyle/>
                    <a:p>
                      <a:r>
                        <a:rPr lang="es-CO" sz="1600" dirty="0"/>
                        <a:t>Universidad </a:t>
                      </a:r>
                      <a:r>
                        <a:rPr lang="es-CO" sz="1600" dirty="0" err="1"/>
                        <a:t>Surcolombiana</a:t>
                      </a:r>
                      <a:r>
                        <a:rPr lang="es-CO" sz="1600" dirty="0"/>
                        <a:t> - USCO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/>
                        <a:t>Jefe Programa Ingeniería de Petróleos - Ing. Freddy Humberto Escobar </a:t>
                      </a:r>
                      <a:r>
                        <a:rPr lang="es-CO" sz="1600" dirty="0" err="1"/>
                        <a:t>Macualo</a:t>
                      </a:r>
                      <a:endParaRPr lang="es-CO" sz="1600" dirty="0"/>
                    </a:p>
                    <a:p>
                      <a:r>
                        <a:rPr lang="es-CO" sz="1600" dirty="0"/>
                        <a:t>Cel: 310-8084406</a:t>
                      </a:r>
                    </a:p>
                    <a:p>
                      <a:r>
                        <a:rPr lang="es-CO" sz="1600" dirty="0"/>
                        <a:t>Encargada de Practicas de Vacaciones: Ing. Haydee Morales </a:t>
                      </a:r>
                      <a:r>
                        <a:rPr lang="es-CO" sz="1600" dirty="0" err="1"/>
                        <a:t>Mondragon</a:t>
                      </a:r>
                      <a:r>
                        <a:rPr lang="es-CO" sz="1600" dirty="0"/>
                        <a:t> </a:t>
                      </a:r>
                      <a:r>
                        <a:rPr lang="es-CO" sz="1600" dirty="0" err="1"/>
                        <a:t>cel</a:t>
                      </a:r>
                      <a:r>
                        <a:rPr lang="es-CO" sz="1600" dirty="0"/>
                        <a:t>: 316.8915082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hlinkClick r:id="rId9"/>
                        </a:rPr>
                        <a:t>fescobar@usco.edu.co</a:t>
                      </a:r>
                      <a:endParaRPr lang="es-CO" sz="1600" dirty="0"/>
                    </a:p>
                    <a:p>
                      <a:pPr algn="ctr"/>
                      <a:r>
                        <a:rPr lang="es-CO" sz="1600" dirty="0">
                          <a:hlinkClick r:id="rId10"/>
                        </a:rPr>
                        <a:t>haymora@usco.edu.co</a:t>
                      </a:r>
                      <a:endParaRPr lang="es-CO" sz="1600" dirty="0"/>
                    </a:p>
                    <a:p>
                      <a:pPr algn="ctr"/>
                      <a:endParaRPr lang="es-CO" sz="1600" dirty="0"/>
                    </a:p>
                    <a:p>
                      <a:pPr algn="ctr"/>
                      <a:endParaRPr lang="es-CO" sz="1600" dirty="0"/>
                    </a:p>
                    <a:p>
                      <a:pPr algn="ctr"/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283591"/>
                  </a:ext>
                </a:extLst>
              </a:tr>
              <a:tr h="1093421">
                <a:tc>
                  <a:txBody>
                    <a:bodyPr/>
                    <a:lstStyle/>
                    <a:p>
                      <a:r>
                        <a:rPr lang="es-CO" sz="1600" dirty="0"/>
                        <a:t>Escuela Latinoamericana de Ingenieros, Tecnólogos y Empresarios - ELITE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/>
                        <a:t>Coordinadora del </a:t>
                      </a:r>
                      <a:r>
                        <a:rPr lang="es-CO" sz="1600" dirty="0" err="1"/>
                        <a:t>programa:Ing</a:t>
                      </a:r>
                      <a:r>
                        <a:rPr lang="es-CO" sz="1600" dirty="0"/>
                        <a:t>. Mabel Cristina Guilarte Marcano cel:310-5554837</a:t>
                      </a:r>
                    </a:p>
                    <a:p>
                      <a:r>
                        <a:rPr lang="es-CO" sz="1600" dirty="0"/>
                        <a:t>Desarrollo profesional:  David Mariño</a:t>
                      </a:r>
                    </a:p>
                    <a:p>
                      <a:r>
                        <a:rPr lang="es-CO" sz="1600" dirty="0"/>
                        <a:t>Cel: 300-4420832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hlinkClick r:id="rId11"/>
                        </a:rPr>
                        <a:t>mabel.guilarte@elite.edu.co</a:t>
                      </a:r>
                      <a:endParaRPr lang="es-CO" sz="1600" dirty="0"/>
                    </a:p>
                    <a:p>
                      <a:pPr algn="ctr"/>
                      <a:r>
                        <a:rPr lang="es-CO" sz="1600" dirty="0" smtClean="0">
                          <a:hlinkClick r:id="rId12"/>
                        </a:rPr>
                        <a:t>desarrollo.profesional@elite.edu.co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621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779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165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2020-04-23T23:53:38Z</dcterms:created>
  <dcterms:modified xsi:type="dcterms:W3CDTF">2020-04-24T01:01:09Z</dcterms:modified>
</cp:coreProperties>
</file>